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6716" autoAdjust="0"/>
  </p:normalViewPr>
  <p:slideViewPr>
    <p:cSldViewPr snapToGrid="0">
      <p:cViewPr varScale="1">
        <p:scale>
          <a:sx n="84" d="100"/>
          <a:sy n="84" d="100"/>
        </p:scale>
        <p:origin x="3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AC8278F-E0F5-465C-9FE0-7A2C6BF635B1}" type="datetimeFigureOut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0C8B092-9789-463B-B611-E9473CC7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180046C-CA53-4229-907E-97AF46697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6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6778" y="10963"/>
            <a:ext cx="9144000" cy="68707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39000">
                <a:schemeClr val="accent2">
                  <a:lumMod val="95000"/>
                  <a:lumOff val="5000"/>
                </a:schemeClr>
              </a:gs>
              <a:gs pos="9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>
            <a:softEdge rad="0"/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654550"/>
            <a:ext cx="9144000" cy="2203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5000">
                <a:schemeClr val="accent2">
                  <a:lumMod val="95000"/>
                  <a:lumOff val="5000"/>
                </a:schemeClr>
              </a:gs>
              <a:gs pos="90000">
                <a:schemeClr val="accent2">
                  <a:lumMod val="60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 userDrawn="1"/>
        </p:nvSpPr>
        <p:spPr bwMode="auto">
          <a:xfrm flipH="1" flipV="1">
            <a:off x="4598988" y="0"/>
            <a:ext cx="4545012" cy="6394450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5940" y="234634"/>
            <a:ext cx="4296992" cy="3880274"/>
          </a:xfrm>
        </p:spPr>
        <p:txBody>
          <a:bodyPr tIns="457200" bIns="45720" anchor="t"/>
          <a:lstStyle>
            <a:lvl1pPr>
              <a:lnSpc>
                <a:spcPts val="6000"/>
              </a:lnSpc>
              <a:defRPr sz="6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27613"/>
            <a:ext cx="4468872" cy="1165225"/>
          </a:xfrm>
        </p:spPr>
        <p:txBody>
          <a:bodyPr tIns="45720" bIns="45720"/>
          <a:lstStyle>
            <a:lvl1pPr marL="0" indent="0">
              <a:lnSpc>
                <a:spcPts val="2600"/>
              </a:lnSpc>
              <a:buFontTx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56416" y="6372880"/>
            <a:ext cx="308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/>
              <a:t>BOEING is a trademark of Boeing Management Company</a:t>
            </a:r>
          </a:p>
          <a:p>
            <a:pPr algn="r"/>
            <a:r>
              <a:rPr lang="en-US" sz="600" dirty="0" smtClean="0"/>
              <a:t>Copyright © 2018 Boeing. All rights reserved.</a:t>
            </a:r>
          </a:p>
          <a:p>
            <a:pPr algn="r"/>
            <a:r>
              <a:rPr lang="en-US" sz="600" dirty="0" smtClean="0"/>
              <a:t>Copyright © 2018 Northrop Grumman Corporation.  All rights reserved.</a:t>
            </a:r>
          </a:p>
          <a:p>
            <a:pPr algn="r">
              <a:defRPr/>
            </a:pPr>
            <a:r>
              <a:rPr lang="en-US" sz="600" dirty="0" smtClean="0"/>
              <a:t>GPDIS_2018.ppt | </a:t>
            </a:r>
            <a:fld id="{722087BA-F621-4EFD-97B4-BCAE5C7FA24B}" type="slidenum">
              <a:rPr lang="en-US" sz="600" smtClean="0"/>
              <a:pPr algn="r">
                <a:defRPr/>
              </a:pPr>
              <a:t>‹#›</a:t>
            </a:fld>
            <a:endParaRPr lang="en-US" sz="60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18867" y="10963"/>
            <a:ext cx="4508355" cy="3698592"/>
          </a:xfrm>
          <a:prstGeom prst="rect">
            <a:avLst/>
          </a:prstGeom>
          <a:effectLst>
            <a:reflection blurRad="6350" stA="57000" endPos="56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69988"/>
            <a:ext cx="4495800" cy="144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9988"/>
            <a:ext cx="4495800" cy="144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068994" y="6345205"/>
            <a:ext cx="1987422" cy="496856"/>
          </a:xfrm>
          <a:prstGeom prst="rect">
            <a:avLst/>
          </a:prstGeom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12096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62" y="1225594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457200" rIns="457200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830237"/>
            <a:ext cx="9144000" cy="3889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88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196850"/>
            <a:ext cx="91440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28600" rIns="4572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852488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432000" rIns="45720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Global Product Data Interoperability Summit | </a:t>
            </a:r>
            <a:r>
              <a:rPr lang="en-US" sz="1200" b="1" dirty="0" smtClean="0">
                <a:solidFill>
                  <a:schemeClr val="bg1"/>
                </a:solidFill>
              </a:rPr>
              <a:t>2018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69978" y="6334780"/>
            <a:ext cx="2774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/>
              <a:t>BOEING is a trademark of Boeing Management Company</a:t>
            </a:r>
          </a:p>
          <a:p>
            <a:pPr algn="r"/>
            <a:r>
              <a:rPr lang="en-US" sz="600" dirty="0" smtClean="0"/>
              <a:t>Copyright © 2018 Boeing. All rights reserved.</a:t>
            </a:r>
          </a:p>
          <a:p>
            <a:pPr algn="r"/>
            <a:r>
              <a:rPr lang="en-US" sz="600" dirty="0" smtClean="0"/>
              <a:t>Copyright © 2018 Northrop Grumman Corporation.  All rights reserved.</a:t>
            </a:r>
          </a:p>
          <a:p>
            <a:pPr algn="r">
              <a:defRPr/>
            </a:pPr>
            <a:r>
              <a:rPr lang="en-US" sz="600" dirty="0" smtClean="0"/>
              <a:t>GPDIS_2018.ppt | </a:t>
            </a:r>
            <a:fld id="{722087BA-F621-4EFD-97B4-BCAE5C7FA24B}" type="slidenum">
              <a:rPr lang="en-US" sz="600" smtClean="0"/>
              <a:pPr algn="r">
                <a:defRPr/>
              </a:pPr>
              <a:t>‹#›</a:t>
            </a:fld>
            <a:endParaRPr lang="en-US" sz="6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" t="70613" r="335" b="4614"/>
          <a:stretch/>
        </p:blipFill>
        <p:spPr>
          <a:xfrm>
            <a:off x="0" y="6485486"/>
            <a:ext cx="3896603" cy="25739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auto">
          <a:xfrm>
            <a:off x="0" y="6345238"/>
            <a:ext cx="9144000" cy="1587"/>
          </a:xfrm>
          <a:prstGeom prst="line">
            <a:avLst/>
          </a:prstGeom>
          <a:ln w="635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2" r:id="rId3"/>
    <p:sldLayoutId id="2147483667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25425" indent="-225425" algn="l" defTabSz="885825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687388" indent="-233363" algn="l" defTabSz="885825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Char char="•"/>
        <a:defRPr sz="2000" b="1">
          <a:solidFill>
            <a:srgbClr val="000000"/>
          </a:solidFill>
          <a:latin typeface="+mn-lt"/>
        </a:defRPr>
      </a:lvl2pPr>
      <a:lvl3pPr marL="1144588" indent="-222250" algn="l" defTabSz="885825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Char char="–"/>
        <a:defRPr sz="2400" b="1">
          <a:solidFill>
            <a:srgbClr val="000000"/>
          </a:solidFill>
          <a:latin typeface="+mn-lt"/>
        </a:defRPr>
      </a:lvl3pPr>
      <a:lvl4pPr marL="1712913" indent="-228600" algn="l" defTabSz="8858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6850"/>
            <a:ext cx="9144000" cy="55721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d4mt04">
  <a:themeElements>
    <a:clrScheme name="ssd4mt04 1">
      <a:dk1>
        <a:srgbClr val="000000"/>
      </a:dk1>
      <a:lt1>
        <a:srgbClr val="FFFFFF"/>
      </a:lt1>
      <a:dk2>
        <a:srgbClr val="006B3F"/>
      </a:dk2>
      <a:lt2>
        <a:srgbClr val="A6A49E"/>
      </a:lt2>
      <a:accent1>
        <a:srgbClr val="A32638"/>
      </a:accent1>
      <a:accent2>
        <a:srgbClr val="0038A8"/>
      </a:accent2>
      <a:accent3>
        <a:srgbClr val="FFFFFF"/>
      </a:accent3>
      <a:accent4>
        <a:srgbClr val="000000"/>
      </a:accent4>
      <a:accent5>
        <a:srgbClr val="CEACAE"/>
      </a:accent5>
      <a:accent6>
        <a:srgbClr val="003298"/>
      </a:accent6>
      <a:hlink>
        <a:srgbClr val="3A75C4"/>
      </a:hlink>
      <a:folHlink>
        <a:srgbClr val="7F6689"/>
      </a:folHlink>
    </a:clrScheme>
    <a:fontScheme name="ssd4mt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sd4mt04 1">
        <a:dk1>
          <a:srgbClr val="000000"/>
        </a:dk1>
        <a:lt1>
          <a:srgbClr val="FFFFFF"/>
        </a:lt1>
        <a:dk2>
          <a:srgbClr val="006B3F"/>
        </a:dk2>
        <a:lt2>
          <a:srgbClr val="A6A49E"/>
        </a:lt2>
        <a:accent1>
          <a:srgbClr val="A32638"/>
        </a:accent1>
        <a:accent2>
          <a:srgbClr val="0038A8"/>
        </a:accent2>
        <a:accent3>
          <a:srgbClr val="FFFFFF"/>
        </a:accent3>
        <a:accent4>
          <a:srgbClr val="000000"/>
        </a:accent4>
        <a:accent5>
          <a:srgbClr val="CEACAE"/>
        </a:accent5>
        <a:accent6>
          <a:srgbClr val="003298"/>
        </a:accent6>
        <a:hlink>
          <a:srgbClr val="3A75C4"/>
        </a:hlink>
        <a:folHlink>
          <a:srgbClr val="7F66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DFB80C0E97D344B909C2A40673C61B" ma:contentTypeVersion="0" ma:contentTypeDescription="Create a new document." ma:contentTypeScope="" ma:versionID="1a5651700e71c58013ecdc4a661638b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59753E-307B-4C93-BBB6-F1AAD8AE0AB9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B8C7F6B-4992-4AAE-AD38-5D4F5B8149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510F2-88BA-401A-8211-036EBC0A9F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BT_IT_Template</Template>
  <TotalTime>6314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ssd4mt04</vt:lpstr>
      <vt:lpstr>PowerPoint Presentation</vt:lpstr>
      <vt:lpstr>PowerPoint Presentation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Terrence J. McGowan</dc:creator>
  <cp:lastModifiedBy>Hout, Lily</cp:lastModifiedBy>
  <cp:revision>174</cp:revision>
  <dcterms:created xsi:type="dcterms:W3CDTF">2005-09-16T18:06:48Z</dcterms:created>
  <dcterms:modified xsi:type="dcterms:W3CDTF">2018-03-16T19:23:48Z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0x0101000ADFB80C0E97D344B909C2A40673C61B</vt:lpwstr>
  </property>
</Properties>
</file>